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7" r:id="rId2"/>
    <p:sldId id="256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43"/>
  </p:normalViewPr>
  <p:slideViewPr>
    <p:cSldViewPr snapToGrid="0" snapToObjects="1">
      <p:cViewPr varScale="1">
        <p:scale>
          <a:sx n="90" d="100"/>
          <a:sy n="90" d="100"/>
        </p:scale>
        <p:origin x="63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25A79C-1423-4EE0-9CAA-911BBD980E12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23787-9044-4523-82BA-54BC4195B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603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23787-9044-4523-82BA-54BC4195B95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22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5164F-581A-784B-B4FF-1D64DB1AF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3BA373-BF24-5341-918E-C42C93A32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C1D82-935A-274E-8B28-9CC8B80B8B3A}" type="datetimeFigureOut">
              <a:t>9/2/2021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7672DD-FFE6-AD48-898D-4D40A21BD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9EEBE8-C5A6-B948-B07A-49A32341B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712A2-9AF4-2B45-A44A-F0D971E769E5}" type="slidenum"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10110E-DF9E-0745-AC7D-87A98585CF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36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76FDE-7D5E-3144-B7D8-FB860489B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26BFBF-59D3-F247-91C2-554BBA3326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89F790-4938-AA4A-AD06-072E990F25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CE527C-6563-4243-8FE2-D3E028991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C1D82-935A-274E-8B28-9CC8B80B8B3A}" type="datetimeFigureOut">
              <a:t>9/2/2021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A7A5BB-078D-DA4E-A972-9A3C159DC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15C5CB-54D4-E749-83A4-908D5DCCC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712A2-9AF4-2B45-A44A-F0D971E769E5}" type="slidenum"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1164B47-B6D0-594D-A2C2-0CAFF2219E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505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41DB4-3123-DE4B-9BF6-F61F80F09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AC0F8C-E883-C448-BCFC-88E9D7F641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43D167-2FD8-E048-9AEE-F944109C2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C1D82-935A-274E-8B28-9CC8B80B8B3A}" type="datetimeFigureOut">
              <a:t>9/2/2021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540234-BF4E-8C43-8BED-337609211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C5C62-2BB8-5F4C-A68D-FA97B8D7C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712A2-9AF4-2B45-A44A-F0D971E769E5}" type="slidenum"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836D8F-22EF-EE47-885F-5D93B88C05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486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CDE48A-C269-C840-9915-7C6003ED29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B2A141-84BC-844D-B202-9E8D6AC75B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487B4E-CF5F-524B-9F02-30D43BC4C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C1D82-935A-274E-8B28-9CC8B80B8B3A}" type="datetimeFigureOut">
              <a:t>9/2/2021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415C0-2A56-2840-AEA9-340D4831F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D8249-F8C2-6648-85F4-5243789D3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712A2-9AF4-2B45-A44A-F0D971E769E5}" type="slidenum"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5E3CD9-D5F4-8643-A6C0-B9C16D1775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829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DF19E-DC73-E145-BC50-E7831365AD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6AE2F5-D0D8-7041-8787-E07E2EAD34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B28C77-1276-C34C-AD88-C3C7079E4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C1D82-935A-274E-8B28-9CC8B80B8B3A}" type="datetimeFigureOut">
              <a:t>9/2/2021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103578-3967-EA46-BE6B-D843DEAF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8199D-A4BB-4F42-891E-F096FB3E2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712A2-9AF4-2B45-A44A-F0D971E769E5}" type="slidenum"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5F3FED5-D09F-5146-8310-89F13B1943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785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3D091-3166-EE4D-9B1D-D2D1CC4D8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D0E20-00FF-8D43-AFB9-B23D5ED39F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58F4FC-C217-CC45-B264-48379B2FE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C1D82-935A-274E-8B28-9CC8B80B8B3A}" type="datetimeFigureOut">
              <a:t>9/2/2021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DE6906-54B1-A74B-9062-303E1D02A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7516D9-EA9F-2C49-86DA-6FD356F46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712A2-9AF4-2B45-A44A-F0D971E769E5}" type="slidenum"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B295BB-3830-374F-93B1-51E7FF1DBE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97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121BB-E807-CD48-B4FB-5CC8899FE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153DF8-548D-094B-B63E-512FEE2ACA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D71AB9-AE8D-8045-87CC-E75BEBA26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C1D82-935A-274E-8B28-9CC8B80B8B3A}" type="datetimeFigureOut">
              <a:t>9/2/2021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3934C-5331-1D44-A630-4E8008E91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4CB1CA-AB68-3143-869C-835520E0A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712A2-9AF4-2B45-A44A-F0D971E769E5}" type="slidenum"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EB3F63-F569-674B-BF5D-39BC36C549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286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294A3-2853-E649-B145-0942A9F9C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3D1EC-C7ED-5445-997F-AA747C1F17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837AED-0FB2-6748-BC4F-B49E802329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338BBE-5FE4-BE43-92BE-4B64DCF59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C1D82-935A-274E-8B28-9CC8B80B8B3A}" type="datetimeFigureOut">
              <a:t>9/2/2021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52136E-3A0A-8643-A039-94B50113D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073183-8400-9D46-AF93-6E0F979ED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712A2-9AF4-2B45-A44A-F0D971E769E5}" type="slidenum"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2C1676-E24F-5C4F-B868-262440FA57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958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2802C-516E-3B4E-8AE2-E3D73181F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DB64A0-B212-534E-908C-67D375C76F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7F7B3B-9DBB-DE43-AA02-9CA604CA7B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77E57C-6652-4D47-9FCF-2A7AEF973B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0F6C90-3E87-1E4D-AC25-CDBF130B57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48E296-090F-CC49-ACD9-FB5200F7D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C1D82-935A-274E-8B28-9CC8B80B8B3A}" type="datetimeFigureOut">
              <a:t>9/2/2021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609A5A-96E6-2048-820C-3BDD5FEA4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445A7D-D979-7340-B32F-EE48384DA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712A2-9AF4-2B45-A44A-F0D971E769E5}" type="slidenum"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2E3D2B9-62F6-7445-B9F6-47D565B380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29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D2ED5-C54A-FE48-803C-80B30FF40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684993-A2A8-CF4F-B964-B28B9CB6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C1D82-935A-274E-8B28-9CC8B80B8B3A}" type="datetimeFigureOut">
              <a:t>9/2/2021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645477-ED85-284A-9DEA-EC7821A06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3D78C9-B2F3-B74F-9144-BA0879CD4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712A2-9AF4-2B45-A44A-F0D971E769E5}" type="slidenum"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A208EA-A634-5048-B276-00C3B96578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46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643791-1D36-B34D-8C42-F76FC7C1E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C1D82-935A-274E-8B28-9CC8B80B8B3A}" type="datetimeFigureOut">
              <a:t>9/2/2021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1CE1AA-02A9-B640-AED7-A9A46DE33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17B788-AABC-E344-8370-2200762B6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712A2-9AF4-2B45-A44A-F0D971E769E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973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C2F77-35FE-3849-85B4-1F01CBE59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88F73-5AF5-E248-8820-9657219AD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0CE499-5BC5-1A47-9F69-3EBC6B5792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E9101C-B338-D248-A131-14F17849A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C1D82-935A-274E-8B28-9CC8B80B8B3A}" type="datetimeFigureOut">
              <a:t>9/2/2021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76751A-6105-474B-98E6-63B9D0B4A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E991FF-FE4F-CA45-ADDC-B2BEA4899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712A2-9AF4-2B45-A44A-F0D971E769E5}" type="slidenum"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B2C46D-6822-734A-844F-CA093F321A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186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61D48A-596C-D74B-B639-BD87882DB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174E07-F6D9-184F-9FD2-1B4715D499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5EECAB-02D8-364A-9C9B-4C6E826531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C1D82-935A-274E-8B28-9CC8B80B8B3A}" type="datetimeFigureOut">
              <a:t>9/2/2021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9C6BB5-DD1A-604D-9246-4EE94ED711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EB5791-977B-C340-A5E3-886EF19BD0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712A2-9AF4-2B45-A44A-F0D971E769E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251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AD0B18-36D4-45A5-AAF8-FAE3FA07B038}"/>
              </a:ext>
            </a:extLst>
          </p:cNvPr>
          <p:cNvSpPr txBox="1"/>
          <p:nvPr/>
        </p:nvSpPr>
        <p:spPr>
          <a:xfrm>
            <a:off x="3536530" y="5356569"/>
            <a:ext cx="5196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highlight>
                  <a:srgbClr val="00808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b="1" dirty="0">
                <a:solidFill>
                  <a:schemeClr val="bg1"/>
                </a:solidFill>
                <a:highlight>
                  <a:srgbClr val="00808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highlight>
                  <a:srgbClr val="00808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1" dirty="0">
                <a:solidFill>
                  <a:schemeClr val="bg1"/>
                </a:solidFill>
                <a:highlight>
                  <a:srgbClr val="00808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highlight>
                  <a:srgbClr val="00808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800" b="1" dirty="0">
                <a:solidFill>
                  <a:schemeClr val="bg1"/>
                </a:solidFill>
                <a:highlight>
                  <a:srgbClr val="00808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highlight>
                  <a:srgbClr val="00808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chemeClr val="bg1"/>
                </a:solidFill>
                <a:highlight>
                  <a:srgbClr val="00808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highlight>
                  <a:srgbClr val="00808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chemeClr val="bg1"/>
                </a:solidFill>
                <a:highlight>
                  <a:srgbClr val="00808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highlight>
                  <a:srgbClr val="00808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2800" b="1" dirty="0">
              <a:solidFill>
                <a:schemeClr val="bg1"/>
              </a:solidFill>
              <a:highlight>
                <a:srgbClr val="00808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440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CDF36-2C76-9247-B384-B5DD77C6F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3167" y="1122363"/>
            <a:ext cx="9884833" cy="88847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iCiel Gotham Ultra (Headings)"/>
                <a:ea typeface="Verdana" panose="020B0604030504040204" pitchFamily="34" charset="0"/>
                <a:cs typeface="Arial" panose="020B0604020202020204" pitchFamily="34" charset="0"/>
              </a:rPr>
              <a:t>Yêu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iCiel Gotham Ultra (Headings)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iCiel Gotham Ultra (Headings)"/>
                <a:ea typeface="Verdana" panose="020B0604030504040204" pitchFamily="34" charset="0"/>
                <a:cs typeface="Arial" panose="020B0604020202020204" pitchFamily="34" charset="0"/>
              </a:rPr>
              <a:t>cầu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iCiel Gotham Ultra (Headings)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iCiel Gotham Ultra (Headings)"/>
                <a:ea typeface="Verdana" panose="020B0604030504040204" pitchFamily="34" charset="0"/>
                <a:cs typeface="Arial" panose="020B0604020202020204" pitchFamily="34" charset="0"/>
              </a:rPr>
              <a:t>học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iCiel Gotham Ultra (Headings)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iCiel Gotham Ultra (Headings)"/>
                <a:ea typeface="Verdana" panose="020B0604030504040204" pitchFamily="34" charset="0"/>
                <a:cs typeface="Arial" panose="020B0604020202020204" pitchFamily="34" charset="0"/>
              </a:rPr>
              <a:t>sinh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iCiel Gotham Ultra (Headings)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iCiel Gotham Ultra (Headings)"/>
                <a:ea typeface="Verdana" panose="020B0604030504040204" pitchFamily="34" charset="0"/>
                <a:cs typeface="Arial" panose="020B0604020202020204" pitchFamily="34" charset="0"/>
              </a:rPr>
              <a:t>cần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iCiel Gotham Ultra (Headings)"/>
                <a:ea typeface="Verdana" panose="020B0604030504040204" pitchFamily="34" charset="0"/>
                <a:cs typeface="Arial" panose="020B0604020202020204" pitchFamily="34" charset="0"/>
              </a:rPr>
              <a:t> có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083E83-5625-3443-A0EA-8C1686D77C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3167" y="2010833"/>
            <a:ext cx="11082866" cy="367030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err="1">
                <a:latin typeface="iCiel Gotham Medium (Body)"/>
              </a:rPr>
              <a:t>Kênh</a:t>
            </a:r>
            <a:r>
              <a:rPr lang="en-US" dirty="0">
                <a:latin typeface="iCiel Gotham Medium (Body)"/>
              </a:rPr>
              <a:t> </a:t>
            </a:r>
            <a:r>
              <a:rPr lang="en-US" dirty="0" err="1">
                <a:latin typeface="iCiel Gotham Medium (Body)"/>
              </a:rPr>
              <a:t>liên</a:t>
            </a:r>
            <a:r>
              <a:rPr lang="en-US" dirty="0">
                <a:latin typeface="iCiel Gotham Medium (Body)"/>
              </a:rPr>
              <a:t> </a:t>
            </a:r>
            <a:r>
              <a:rPr lang="en-US" dirty="0" err="1">
                <a:latin typeface="iCiel Gotham Medium (Body)"/>
              </a:rPr>
              <a:t>lạc</a:t>
            </a:r>
            <a:r>
              <a:rPr lang="en-US" dirty="0">
                <a:latin typeface="iCiel Gotham Medium (Body)"/>
              </a:rPr>
              <a:t> </a:t>
            </a:r>
            <a:r>
              <a:rPr lang="en-US" dirty="0" err="1">
                <a:latin typeface="iCiel Gotham Medium (Body)"/>
              </a:rPr>
              <a:t>với</a:t>
            </a:r>
            <a:r>
              <a:rPr lang="en-US" dirty="0">
                <a:latin typeface="iCiel Gotham Medium (Body)"/>
              </a:rPr>
              <a:t> </a:t>
            </a:r>
            <a:r>
              <a:rPr lang="en-US" dirty="0" err="1">
                <a:latin typeface="iCiel Gotham Medium (Body)"/>
              </a:rPr>
              <a:t>giáo</a:t>
            </a:r>
            <a:r>
              <a:rPr lang="en-US" dirty="0">
                <a:latin typeface="iCiel Gotham Medium (Body)"/>
              </a:rPr>
              <a:t> </a:t>
            </a:r>
            <a:r>
              <a:rPr lang="en-US" dirty="0" err="1">
                <a:latin typeface="iCiel Gotham Medium (Body)"/>
              </a:rPr>
              <a:t>viên</a:t>
            </a:r>
            <a:r>
              <a:rPr lang="en-US" dirty="0">
                <a:latin typeface="iCiel Gotham Medium (Body)"/>
              </a:rPr>
              <a:t> (</a:t>
            </a:r>
            <a:r>
              <a:rPr lang="en-US" dirty="0" err="1">
                <a:latin typeface="iCiel Gotham Medium (Body)"/>
              </a:rPr>
              <a:t>thông</a:t>
            </a:r>
            <a:r>
              <a:rPr lang="en-US" dirty="0">
                <a:latin typeface="iCiel Gotham Medium (Body)"/>
              </a:rPr>
              <a:t> </a:t>
            </a:r>
            <a:r>
              <a:rPr lang="en-US" dirty="0" err="1">
                <a:latin typeface="iCiel Gotham Medium (Body)"/>
              </a:rPr>
              <a:t>thường</a:t>
            </a:r>
            <a:r>
              <a:rPr lang="en-US" dirty="0">
                <a:latin typeface="iCiel Gotham Medium (Body)"/>
              </a:rPr>
              <a:t> qua </a:t>
            </a:r>
            <a:r>
              <a:rPr lang="en-US" dirty="0" err="1">
                <a:latin typeface="iCiel Gotham Medium (Body)"/>
              </a:rPr>
              <a:t>Zalo</a:t>
            </a:r>
            <a:r>
              <a:rPr lang="en-US" dirty="0">
                <a:latin typeface="iCiel Gotham Medium (Body)"/>
              </a:rPr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iCiel Gotham Medium (Body)"/>
              </a:rPr>
              <a:t>Có </a:t>
            </a:r>
            <a:r>
              <a:rPr lang="en-US" dirty="0" err="1">
                <a:latin typeface="iCiel Gotham Medium (Body)"/>
              </a:rPr>
              <a:t>máy</a:t>
            </a:r>
            <a:r>
              <a:rPr lang="en-US" dirty="0">
                <a:latin typeface="iCiel Gotham Medium (Body)"/>
              </a:rPr>
              <a:t> </a:t>
            </a:r>
            <a:r>
              <a:rPr lang="en-US" dirty="0" err="1">
                <a:latin typeface="iCiel Gotham Medium (Body)"/>
              </a:rPr>
              <a:t>tính</a:t>
            </a:r>
            <a:r>
              <a:rPr lang="en-US" dirty="0">
                <a:latin typeface="iCiel Gotham Medium (Body)"/>
              </a:rPr>
              <a:t>, </a:t>
            </a:r>
            <a:r>
              <a:rPr lang="en-US" dirty="0" err="1">
                <a:latin typeface="iCiel Gotham Medium (Body)"/>
              </a:rPr>
              <a:t>hoặc</a:t>
            </a:r>
            <a:r>
              <a:rPr lang="en-US" dirty="0">
                <a:latin typeface="iCiel Gotham Medium (Body)"/>
              </a:rPr>
              <a:t> </a:t>
            </a:r>
            <a:r>
              <a:rPr lang="en-US" dirty="0" err="1">
                <a:latin typeface="iCiel Gotham Medium (Body)"/>
              </a:rPr>
              <a:t>điện</a:t>
            </a:r>
            <a:r>
              <a:rPr lang="en-US" dirty="0">
                <a:latin typeface="iCiel Gotham Medium (Body)"/>
              </a:rPr>
              <a:t> </a:t>
            </a:r>
            <a:r>
              <a:rPr lang="en-US" dirty="0" err="1">
                <a:latin typeface="iCiel Gotham Medium (Body)"/>
              </a:rPr>
              <a:t>thoại</a:t>
            </a:r>
            <a:r>
              <a:rPr lang="en-US" dirty="0">
                <a:latin typeface="iCiel Gotham Medium (Body)"/>
              </a:rPr>
              <a:t> di </a:t>
            </a:r>
            <a:r>
              <a:rPr lang="en-US" dirty="0" err="1">
                <a:latin typeface="iCiel Gotham Medium (Body)"/>
              </a:rPr>
              <a:t>động</a:t>
            </a:r>
            <a:r>
              <a:rPr lang="en-US" dirty="0">
                <a:latin typeface="iCiel Gotham Medium (Body)"/>
              </a:rPr>
              <a:t> (</a:t>
            </a:r>
            <a:r>
              <a:rPr lang="en-US" dirty="0" err="1">
                <a:latin typeface="iCiel Gotham Medium (Body)"/>
              </a:rPr>
              <a:t>khuyên</a:t>
            </a:r>
            <a:r>
              <a:rPr lang="en-US" dirty="0">
                <a:latin typeface="iCiel Gotham Medium (Body)"/>
              </a:rPr>
              <a:t> </a:t>
            </a:r>
            <a:r>
              <a:rPr lang="en-US" dirty="0" err="1">
                <a:latin typeface="iCiel Gotham Medium (Body)"/>
              </a:rPr>
              <a:t>nên</a:t>
            </a:r>
            <a:r>
              <a:rPr lang="en-US" dirty="0">
                <a:latin typeface="iCiel Gotham Medium (Body)"/>
              </a:rPr>
              <a:t> có </a:t>
            </a:r>
            <a:r>
              <a:rPr lang="en-US" dirty="0" err="1">
                <a:latin typeface="iCiel Gotham Medium (Body)"/>
              </a:rPr>
              <a:t>cả</a:t>
            </a:r>
            <a:r>
              <a:rPr lang="en-US" dirty="0">
                <a:latin typeface="iCiel Gotham Medium (Body)"/>
              </a:rPr>
              <a:t> 2)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err="1">
                <a:latin typeface="iCiel Gotham Medium (Body)"/>
              </a:rPr>
              <a:t>Tham</a:t>
            </a:r>
            <a:r>
              <a:rPr lang="en-US" dirty="0">
                <a:latin typeface="iCiel Gotham Medium (Body)"/>
              </a:rPr>
              <a:t> </a:t>
            </a:r>
            <a:r>
              <a:rPr lang="en-US" dirty="0" err="1">
                <a:latin typeface="iCiel Gotham Medium (Body)"/>
              </a:rPr>
              <a:t>gia</a:t>
            </a:r>
            <a:r>
              <a:rPr lang="en-US" dirty="0">
                <a:latin typeface="iCiel Gotham Medium (Body)"/>
              </a:rPr>
              <a:t> Google Meet </a:t>
            </a:r>
            <a:r>
              <a:rPr lang="en-US" dirty="0" err="1">
                <a:latin typeface="iCiel Gotham Medium (Body)"/>
              </a:rPr>
              <a:t>học</a:t>
            </a:r>
            <a:r>
              <a:rPr lang="en-US" dirty="0">
                <a:latin typeface="iCiel Gotham Medium (Body)"/>
              </a:rPr>
              <a:t> </a:t>
            </a:r>
            <a:r>
              <a:rPr lang="en-US" dirty="0" err="1">
                <a:latin typeface="iCiel Gotham Medium (Body)"/>
              </a:rPr>
              <a:t>trực</a:t>
            </a:r>
            <a:r>
              <a:rPr lang="en-US" dirty="0">
                <a:latin typeface="iCiel Gotham Medium (Body)"/>
              </a:rPr>
              <a:t> </a:t>
            </a:r>
            <a:r>
              <a:rPr lang="en-US" dirty="0" err="1">
                <a:latin typeface="iCiel Gotham Medium (Body)"/>
              </a:rPr>
              <a:t>tuyến</a:t>
            </a:r>
            <a:r>
              <a:rPr lang="en-US" dirty="0">
                <a:latin typeface="iCiel Gotham Medium (Body)"/>
              </a:rPr>
              <a:t> </a:t>
            </a:r>
            <a:r>
              <a:rPr lang="en-US" dirty="0" err="1">
                <a:latin typeface="iCiel Gotham Medium (Body)"/>
              </a:rPr>
              <a:t>đồng</a:t>
            </a:r>
            <a:r>
              <a:rPr lang="en-US" dirty="0">
                <a:latin typeface="iCiel Gotham Medium (Body)"/>
              </a:rPr>
              <a:t> </a:t>
            </a:r>
            <a:r>
              <a:rPr lang="en-US" dirty="0" err="1">
                <a:latin typeface="iCiel Gotham Medium (Body)"/>
              </a:rPr>
              <a:t>bộ</a:t>
            </a:r>
            <a:endParaRPr lang="en-US" dirty="0">
              <a:latin typeface="iCiel Gotham Medium (Body)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err="1">
                <a:latin typeface="iCiel Gotham Medium (Body)"/>
              </a:rPr>
              <a:t>Tham</a:t>
            </a:r>
            <a:r>
              <a:rPr lang="en-US" dirty="0">
                <a:latin typeface="iCiel Gotham Medium (Body)"/>
              </a:rPr>
              <a:t> </a:t>
            </a:r>
            <a:r>
              <a:rPr lang="en-US" dirty="0" err="1">
                <a:latin typeface="iCiel Gotham Medium (Body)"/>
              </a:rPr>
              <a:t>gia</a:t>
            </a:r>
            <a:r>
              <a:rPr lang="en-US" dirty="0">
                <a:latin typeface="iCiel Gotham Medium (Body)"/>
              </a:rPr>
              <a:t> </a:t>
            </a:r>
            <a:r>
              <a:rPr lang="en-US" dirty="0" err="1">
                <a:latin typeface="iCiel Gotham Medium (Body)"/>
              </a:rPr>
              <a:t>UEH</a:t>
            </a:r>
            <a:r>
              <a:rPr lang="en-US" dirty="0">
                <a:latin typeface="iCiel Gotham Medium (Body)"/>
              </a:rPr>
              <a:t> Global Learning </a:t>
            </a:r>
            <a:r>
              <a:rPr lang="en-US" dirty="0" err="1">
                <a:latin typeface="iCiel Gotham Medium (Body)"/>
              </a:rPr>
              <a:t>học</a:t>
            </a:r>
            <a:r>
              <a:rPr lang="en-US" dirty="0">
                <a:latin typeface="iCiel Gotham Medium (Body)"/>
              </a:rPr>
              <a:t> </a:t>
            </a:r>
            <a:r>
              <a:rPr lang="en-US" dirty="0" err="1">
                <a:latin typeface="iCiel Gotham Medium (Body)"/>
              </a:rPr>
              <a:t>trực</a:t>
            </a:r>
            <a:r>
              <a:rPr lang="en-US" dirty="0">
                <a:latin typeface="iCiel Gotham Medium (Body)"/>
              </a:rPr>
              <a:t> </a:t>
            </a:r>
            <a:r>
              <a:rPr lang="en-US" dirty="0" err="1">
                <a:latin typeface="iCiel Gotham Medium (Body)"/>
              </a:rPr>
              <a:t>tuyến</a:t>
            </a:r>
            <a:r>
              <a:rPr lang="en-US" dirty="0">
                <a:latin typeface="iCiel Gotham Medium (Body)"/>
              </a:rPr>
              <a:t> </a:t>
            </a:r>
            <a:r>
              <a:rPr lang="en-US" dirty="0" err="1">
                <a:latin typeface="iCiel Gotham Medium (Body)"/>
              </a:rPr>
              <a:t>bất</a:t>
            </a:r>
            <a:r>
              <a:rPr lang="en-US" dirty="0">
                <a:latin typeface="iCiel Gotham Medium (Body)"/>
              </a:rPr>
              <a:t> </a:t>
            </a:r>
            <a:r>
              <a:rPr lang="en-US" dirty="0" err="1">
                <a:latin typeface="iCiel Gotham Medium (Body)"/>
              </a:rPr>
              <a:t>đồng</a:t>
            </a:r>
            <a:r>
              <a:rPr lang="en-US" dirty="0">
                <a:latin typeface="iCiel Gotham Medium (Body)"/>
              </a:rPr>
              <a:t> </a:t>
            </a:r>
            <a:r>
              <a:rPr lang="en-US" dirty="0" err="1">
                <a:latin typeface="iCiel Gotham Medium (Body)"/>
              </a:rPr>
              <a:t>bộ</a:t>
            </a:r>
            <a:endParaRPr lang="en-US" dirty="0">
              <a:latin typeface="iCiel Gotham Medium (Body)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err="1">
                <a:latin typeface="iCiel Gotham Medium (Body)"/>
              </a:rPr>
              <a:t>Đăng</a:t>
            </a:r>
            <a:r>
              <a:rPr lang="en-US" dirty="0">
                <a:latin typeface="iCiel Gotham Medium (Body)"/>
              </a:rPr>
              <a:t> </a:t>
            </a:r>
            <a:r>
              <a:rPr lang="en-US" dirty="0" err="1">
                <a:latin typeface="iCiel Gotham Medium (Body)"/>
              </a:rPr>
              <a:t>nhập</a:t>
            </a:r>
            <a:endParaRPr lang="en-US" dirty="0">
              <a:latin typeface="iCiel Gotham Medium (Body)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err="1">
                <a:latin typeface="iCiel Gotham Medium (Body)"/>
              </a:rPr>
              <a:t>Cập</a:t>
            </a:r>
            <a:r>
              <a:rPr lang="en-US" dirty="0">
                <a:latin typeface="iCiel Gotham Medium (Body)"/>
              </a:rPr>
              <a:t> </a:t>
            </a:r>
            <a:r>
              <a:rPr lang="en-US" dirty="0" err="1">
                <a:latin typeface="iCiel Gotham Medium (Body)"/>
              </a:rPr>
              <a:t>nhật</a:t>
            </a:r>
            <a:r>
              <a:rPr lang="en-US" dirty="0">
                <a:latin typeface="iCiel Gotham Medium (Body)"/>
              </a:rPr>
              <a:t> </a:t>
            </a:r>
            <a:r>
              <a:rPr lang="en-US" dirty="0" err="1">
                <a:latin typeface="iCiel Gotham Medium (Body)"/>
              </a:rPr>
              <a:t>hồ</a:t>
            </a:r>
            <a:r>
              <a:rPr lang="en-US" dirty="0">
                <a:latin typeface="iCiel Gotham Medium (Body)"/>
              </a:rPr>
              <a:t> </a:t>
            </a:r>
            <a:r>
              <a:rPr lang="en-US" dirty="0" err="1">
                <a:latin typeface="iCiel Gotham Medium (Body)"/>
              </a:rPr>
              <a:t>sơ</a:t>
            </a:r>
            <a:r>
              <a:rPr lang="en-US" dirty="0">
                <a:latin typeface="iCiel Gotham Medium (Body)"/>
              </a:rPr>
              <a:t> </a:t>
            </a:r>
            <a:r>
              <a:rPr lang="en-US" dirty="0" err="1">
                <a:latin typeface="iCiel Gotham Medium (Body)"/>
              </a:rPr>
              <a:t>cá</a:t>
            </a:r>
            <a:r>
              <a:rPr lang="en-US" dirty="0">
                <a:latin typeface="iCiel Gotham Medium (Body)"/>
              </a:rPr>
              <a:t> </a:t>
            </a:r>
            <a:r>
              <a:rPr lang="en-US" dirty="0" err="1">
                <a:latin typeface="iCiel Gotham Medium (Body)"/>
              </a:rPr>
              <a:t>nhân</a:t>
            </a:r>
            <a:endParaRPr lang="en-US" dirty="0">
              <a:latin typeface="iCiel Gotham Medium (Body)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err="1">
                <a:latin typeface="iCiel Gotham Medium (Body)"/>
              </a:rPr>
              <a:t>Tìm</a:t>
            </a:r>
            <a:r>
              <a:rPr lang="en-US" dirty="0">
                <a:latin typeface="iCiel Gotham Medium (Body)"/>
              </a:rPr>
              <a:t> </a:t>
            </a:r>
            <a:r>
              <a:rPr lang="en-US" dirty="0" err="1">
                <a:latin typeface="iCiel Gotham Medium (Body)"/>
              </a:rPr>
              <a:t>khóa</a:t>
            </a:r>
            <a:r>
              <a:rPr lang="en-US" dirty="0">
                <a:latin typeface="iCiel Gotham Medium (Body)"/>
              </a:rPr>
              <a:t> </a:t>
            </a:r>
            <a:r>
              <a:rPr lang="en-US" dirty="0" err="1">
                <a:latin typeface="iCiel Gotham Medium (Body)"/>
              </a:rPr>
              <a:t>học</a:t>
            </a:r>
            <a:r>
              <a:rPr lang="en-US" dirty="0">
                <a:latin typeface="iCiel Gotham Medium (Body)"/>
              </a:rPr>
              <a:t> </a:t>
            </a:r>
            <a:r>
              <a:rPr lang="en-US" dirty="0" err="1">
                <a:latin typeface="iCiel Gotham Medium (Body)"/>
              </a:rPr>
              <a:t>của</a:t>
            </a:r>
            <a:r>
              <a:rPr lang="en-US" dirty="0">
                <a:latin typeface="iCiel Gotham Medium (Body)"/>
              </a:rPr>
              <a:t> </a:t>
            </a:r>
            <a:r>
              <a:rPr lang="en-US" dirty="0" err="1">
                <a:latin typeface="iCiel Gotham Medium (Body)"/>
              </a:rPr>
              <a:t>giáo</a:t>
            </a:r>
            <a:r>
              <a:rPr lang="en-US" dirty="0">
                <a:latin typeface="iCiel Gotham Medium (Body)"/>
              </a:rPr>
              <a:t> </a:t>
            </a:r>
            <a:r>
              <a:rPr lang="en-US" dirty="0" err="1">
                <a:latin typeface="iCiel Gotham Medium (Body)"/>
              </a:rPr>
              <a:t>viên</a:t>
            </a:r>
            <a:endParaRPr lang="en-US" dirty="0">
              <a:latin typeface="iCiel Gotham Medium (Body)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err="1">
                <a:latin typeface="iCiel Gotham Medium (Body)"/>
              </a:rPr>
              <a:t>Tải</a:t>
            </a:r>
            <a:r>
              <a:rPr lang="en-US" dirty="0">
                <a:latin typeface="iCiel Gotham Medium (Body)"/>
              </a:rPr>
              <a:t> </a:t>
            </a:r>
            <a:r>
              <a:rPr lang="en-US" dirty="0" err="1">
                <a:latin typeface="iCiel Gotham Medium (Body)"/>
              </a:rPr>
              <a:t>tài</a:t>
            </a:r>
            <a:r>
              <a:rPr lang="en-US" dirty="0">
                <a:latin typeface="iCiel Gotham Medium (Body)"/>
              </a:rPr>
              <a:t> </a:t>
            </a:r>
            <a:r>
              <a:rPr lang="en-US" dirty="0" err="1">
                <a:latin typeface="iCiel Gotham Medium (Body)"/>
              </a:rPr>
              <a:t>liệu</a:t>
            </a:r>
            <a:r>
              <a:rPr lang="en-US" dirty="0">
                <a:latin typeface="iCiel Gotham Medium (Body)"/>
              </a:rPr>
              <a:t>, </a:t>
            </a:r>
            <a:r>
              <a:rPr lang="en-US" dirty="0" err="1">
                <a:latin typeface="iCiel Gotham Medium (Body)"/>
              </a:rPr>
              <a:t>bài</a:t>
            </a:r>
            <a:r>
              <a:rPr lang="en-US" dirty="0">
                <a:latin typeface="iCiel Gotham Medium (Body)"/>
              </a:rPr>
              <a:t> </a:t>
            </a:r>
            <a:r>
              <a:rPr lang="en-US" dirty="0" err="1">
                <a:latin typeface="iCiel Gotham Medium (Body)"/>
              </a:rPr>
              <a:t>học</a:t>
            </a:r>
            <a:endParaRPr lang="en-US" dirty="0">
              <a:latin typeface="iCiel Gotham Medium (Body)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err="1">
                <a:latin typeface="iCiel Gotham Medium (Body)"/>
              </a:rPr>
              <a:t>Làm</a:t>
            </a:r>
            <a:r>
              <a:rPr lang="en-US" dirty="0">
                <a:latin typeface="iCiel Gotham Medium (Body)"/>
              </a:rPr>
              <a:t> </a:t>
            </a:r>
            <a:r>
              <a:rPr lang="en-US" dirty="0" err="1">
                <a:latin typeface="iCiel Gotham Medium (Body)"/>
              </a:rPr>
              <a:t>bài</a:t>
            </a:r>
            <a:r>
              <a:rPr lang="en-US" dirty="0">
                <a:latin typeface="iCiel Gotham Medium (Body)"/>
              </a:rPr>
              <a:t> </a:t>
            </a:r>
            <a:r>
              <a:rPr lang="en-US" dirty="0" err="1">
                <a:latin typeface="iCiel Gotham Medium (Body)"/>
              </a:rPr>
              <a:t>tập</a:t>
            </a:r>
            <a:r>
              <a:rPr lang="en-US" dirty="0">
                <a:latin typeface="iCiel Gotham Medium (Body)"/>
              </a:rPr>
              <a:t> </a:t>
            </a:r>
            <a:r>
              <a:rPr lang="en-US" dirty="0" err="1">
                <a:latin typeface="iCiel Gotham Medium (Body)"/>
              </a:rPr>
              <a:t>tự</a:t>
            </a:r>
            <a:r>
              <a:rPr lang="en-US" dirty="0">
                <a:latin typeface="iCiel Gotham Medium (Body)"/>
              </a:rPr>
              <a:t> </a:t>
            </a:r>
            <a:r>
              <a:rPr lang="en-US" dirty="0" err="1">
                <a:latin typeface="iCiel Gotham Medium (Body)"/>
              </a:rPr>
              <a:t>luận</a:t>
            </a:r>
            <a:r>
              <a:rPr lang="en-US" dirty="0">
                <a:latin typeface="iCiel Gotham Medium (Body)"/>
              </a:rPr>
              <a:t>, </a:t>
            </a:r>
            <a:r>
              <a:rPr lang="en-US" dirty="0" err="1">
                <a:latin typeface="iCiel Gotham Medium (Body)"/>
              </a:rPr>
              <a:t>trắc</a:t>
            </a:r>
            <a:r>
              <a:rPr lang="en-US" dirty="0">
                <a:latin typeface="iCiel Gotham Medium (Body)"/>
              </a:rPr>
              <a:t> </a:t>
            </a:r>
            <a:r>
              <a:rPr lang="en-US" dirty="0" err="1">
                <a:latin typeface="iCiel Gotham Medium (Body)"/>
              </a:rPr>
              <a:t>nghiệm</a:t>
            </a:r>
            <a:endParaRPr lang="en-US" dirty="0">
              <a:latin typeface="iCiel Gotham Medium (Body)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iCiel Gotham Medium (Body)"/>
            </a:endParaRPr>
          </a:p>
        </p:txBody>
      </p:sp>
    </p:spTree>
    <p:extLst>
      <p:ext uri="{BB962C8B-B14F-4D97-AF65-F5344CB8AC3E}">
        <p14:creationId xmlns:p14="http://schemas.microsoft.com/office/powerpoint/2010/main" val="1793758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CDF36-2C76-9247-B384-B5DD77C6F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3167" y="1122363"/>
            <a:ext cx="11180233" cy="888470"/>
          </a:xfrm>
        </p:spPr>
        <p:txBody>
          <a:bodyPr>
            <a:noAutofit/>
          </a:bodyPr>
          <a:lstStyle/>
          <a:p>
            <a:pPr algn="l"/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iCiel Gotham Ultra (Headings)"/>
                <a:ea typeface="Verdana" panose="020B0604030504040204" pitchFamily="34" charset="0"/>
                <a:cs typeface="Arial" panose="020B0604020202020204" pitchFamily="34" charset="0"/>
              </a:rPr>
              <a:t>Giới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iCiel Gotham Ultra (Headings)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iCiel Gotham Ultra (Headings)"/>
                <a:ea typeface="Verdana" panose="020B0604030504040204" pitchFamily="34" charset="0"/>
                <a:cs typeface="Arial" panose="020B0604020202020204" pitchFamily="34" charset="0"/>
              </a:rPr>
              <a:t>thiệu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iCiel Gotham Ultra (Headings)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iCiel Gotham Ultra (Headings)"/>
                <a:ea typeface="Verdana" panose="020B0604030504040204" pitchFamily="34" charset="0"/>
                <a:cs typeface="Arial" panose="020B0604020202020204" pitchFamily="34" charset="0"/>
              </a:rPr>
              <a:t>khóa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iCiel Gotham Ultra (Headings)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iCiel Gotham Ultra (Headings)"/>
                <a:ea typeface="Verdana" panose="020B0604030504040204" pitchFamily="34" charset="0"/>
                <a:cs typeface="Arial" panose="020B0604020202020204" pitchFamily="34" charset="0"/>
              </a:rPr>
              <a:t>Luyện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iCiel Gotham Ultra (Headings)"/>
                <a:ea typeface="Verdana" panose="020B0604030504040204" pitchFamily="34" charset="0"/>
                <a:cs typeface="Arial" panose="020B0604020202020204" pitchFamily="34" charset="0"/>
              </a:rPr>
              <a:t> đề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iCiel Gotham Ultra (Headings)"/>
                <a:ea typeface="Verdana" panose="020B0604030504040204" pitchFamily="34" charset="0"/>
                <a:cs typeface="Arial" panose="020B0604020202020204" pitchFamily="34" charset="0"/>
              </a:rPr>
              <a:t>thi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iCiel Gotham Ultra (Headings)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iCiel Gotham Ultra (Headings)"/>
                <a:ea typeface="Verdana" panose="020B0604030504040204" pitchFamily="34" charset="0"/>
                <a:cs typeface="Arial" panose="020B0604020202020204" pitchFamily="34" charset="0"/>
              </a:rPr>
              <a:t>kỳ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iCiel Gotham Ultra (Headings)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iCiel Gotham Ultra (Headings)"/>
                <a:ea typeface="Verdana" panose="020B0604030504040204" pitchFamily="34" charset="0"/>
                <a:cs typeface="Arial" panose="020B0604020202020204" pitchFamily="34" charset="0"/>
              </a:rPr>
              <a:t>thi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iCiel Gotham Ultra (Headings)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iCiel Gotham Ultra (Headings)"/>
                <a:ea typeface="Verdana" panose="020B0604030504040204" pitchFamily="34" charset="0"/>
                <a:cs typeface="Arial" panose="020B0604020202020204" pitchFamily="34" charset="0"/>
              </a:rPr>
              <a:t>THPT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iCiel Gotham Ultra (Headings)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083E83-5625-3443-A0EA-8C1686D77C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3167" y="2010833"/>
            <a:ext cx="11082866" cy="367030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err="1">
                <a:latin typeface="iCiel Gotham Medium (Body)"/>
              </a:rPr>
              <a:t>Đầy</a:t>
            </a:r>
            <a:r>
              <a:rPr lang="en-US" dirty="0">
                <a:latin typeface="iCiel Gotham Medium (Body)"/>
              </a:rPr>
              <a:t> </a:t>
            </a:r>
            <a:r>
              <a:rPr lang="en-US" dirty="0" err="1">
                <a:latin typeface="iCiel Gotham Medium (Body)"/>
              </a:rPr>
              <a:t>đủ</a:t>
            </a:r>
            <a:r>
              <a:rPr lang="en-US" dirty="0">
                <a:latin typeface="iCiel Gotham Medium (Body)"/>
              </a:rPr>
              <a:t> đề </a:t>
            </a:r>
            <a:r>
              <a:rPr lang="en-US" dirty="0" err="1">
                <a:latin typeface="iCiel Gotham Medium (Body)"/>
              </a:rPr>
              <a:t>thi</a:t>
            </a:r>
            <a:r>
              <a:rPr lang="en-US" dirty="0">
                <a:latin typeface="iCiel Gotham Medium (Body)"/>
              </a:rPr>
              <a:t> </a:t>
            </a:r>
            <a:r>
              <a:rPr lang="en-US" dirty="0" err="1">
                <a:latin typeface="iCiel Gotham Medium (Body)"/>
              </a:rPr>
              <a:t>chính</a:t>
            </a:r>
            <a:r>
              <a:rPr lang="en-US" dirty="0">
                <a:latin typeface="iCiel Gotham Medium (Body)"/>
              </a:rPr>
              <a:t> </a:t>
            </a:r>
            <a:r>
              <a:rPr lang="en-US" dirty="0" err="1">
                <a:latin typeface="iCiel Gotham Medium (Body)"/>
              </a:rPr>
              <a:t>thức</a:t>
            </a:r>
            <a:r>
              <a:rPr lang="en-US" dirty="0">
                <a:latin typeface="iCiel Gotham Medium (Body)"/>
              </a:rPr>
              <a:t> </a:t>
            </a:r>
            <a:r>
              <a:rPr lang="en-US" dirty="0" err="1">
                <a:latin typeface="iCiel Gotham Medium (Body)"/>
              </a:rPr>
              <a:t>của</a:t>
            </a:r>
            <a:r>
              <a:rPr lang="en-US" dirty="0">
                <a:latin typeface="iCiel Gotham Medium (Body)"/>
              </a:rPr>
              <a:t> </a:t>
            </a:r>
            <a:r>
              <a:rPr lang="en-US" dirty="0" err="1">
                <a:latin typeface="iCiel Gotham Medium (Body)"/>
              </a:rPr>
              <a:t>kỳ</a:t>
            </a:r>
            <a:r>
              <a:rPr lang="en-US" dirty="0">
                <a:latin typeface="iCiel Gotham Medium (Body)"/>
              </a:rPr>
              <a:t> </a:t>
            </a:r>
            <a:r>
              <a:rPr lang="en-US" dirty="0" err="1">
                <a:latin typeface="iCiel Gotham Medium (Body)"/>
              </a:rPr>
              <a:t>thi</a:t>
            </a:r>
            <a:r>
              <a:rPr lang="en-US" dirty="0">
                <a:latin typeface="iCiel Gotham Medium (Body)"/>
              </a:rPr>
              <a:t> </a:t>
            </a:r>
            <a:r>
              <a:rPr lang="en-US" dirty="0" err="1">
                <a:latin typeface="iCiel Gotham Medium (Body)"/>
              </a:rPr>
              <a:t>THPT</a:t>
            </a:r>
            <a:r>
              <a:rPr lang="en-US" dirty="0">
                <a:latin typeface="iCiel Gotham Medium (Body)"/>
              </a:rPr>
              <a:t> </a:t>
            </a:r>
            <a:r>
              <a:rPr lang="en-US" dirty="0" err="1">
                <a:latin typeface="iCiel Gotham Medium (Body)"/>
              </a:rPr>
              <a:t>các</a:t>
            </a:r>
            <a:r>
              <a:rPr lang="en-US" dirty="0">
                <a:latin typeface="iCiel Gotham Medium (Body)"/>
              </a:rPr>
              <a:t> </a:t>
            </a:r>
            <a:r>
              <a:rPr lang="en-US" dirty="0" err="1">
                <a:latin typeface="iCiel Gotham Medium (Body)"/>
              </a:rPr>
              <a:t>năm</a:t>
            </a:r>
            <a:r>
              <a:rPr lang="en-US" dirty="0">
                <a:latin typeface="iCiel Gotham Medium (Body)"/>
              </a:rPr>
              <a:t> </a:t>
            </a:r>
            <a:r>
              <a:rPr lang="en-US" dirty="0" err="1">
                <a:latin typeface="iCiel Gotham Medium (Body)"/>
              </a:rPr>
              <a:t>trước</a:t>
            </a:r>
            <a:endParaRPr lang="en-US" dirty="0">
              <a:latin typeface="iCiel Gotham Medium (Body)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err="1">
                <a:latin typeface="iCiel Gotham Medium (Body)"/>
              </a:rPr>
              <a:t>Các</a:t>
            </a:r>
            <a:r>
              <a:rPr lang="en-US" dirty="0">
                <a:latin typeface="iCiel Gotham Medium (Body)"/>
              </a:rPr>
              <a:t> </a:t>
            </a:r>
            <a:r>
              <a:rPr lang="en-US" dirty="0" err="1">
                <a:latin typeface="iCiel Gotham Medium (Body)"/>
              </a:rPr>
              <a:t>bộ</a:t>
            </a:r>
            <a:r>
              <a:rPr lang="en-US" dirty="0">
                <a:latin typeface="iCiel Gotham Medium (Body)"/>
              </a:rPr>
              <a:t> đề </a:t>
            </a:r>
            <a:r>
              <a:rPr lang="en-US" dirty="0" err="1">
                <a:latin typeface="iCiel Gotham Medium (Body)"/>
              </a:rPr>
              <a:t>sưu</a:t>
            </a:r>
            <a:r>
              <a:rPr lang="en-US" dirty="0">
                <a:latin typeface="iCiel Gotham Medium (Body)"/>
              </a:rPr>
              <a:t> </a:t>
            </a:r>
            <a:r>
              <a:rPr lang="en-US" dirty="0" err="1">
                <a:latin typeface="iCiel Gotham Medium (Body)"/>
              </a:rPr>
              <a:t>tầm</a:t>
            </a:r>
            <a:r>
              <a:rPr lang="en-US" dirty="0">
                <a:latin typeface="iCiel Gotham Medium (Body)"/>
              </a:rPr>
              <a:t> </a:t>
            </a:r>
            <a:r>
              <a:rPr lang="en-US" dirty="0" err="1">
                <a:latin typeface="iCiel Gotham Medium (Body)"/>
              </a:rPr>
              <a:t>của</a:t>
            </a:r>
            <a:r>
              <a:rPr lang="en-US" dirty="0">
                <a:latin typeface="iCiel Gotham Medium (Body)"/>
              </a:rPr>
              <a:t> </a:t>
            </a:r>
            <a:r>
              <a:rPr lang="en-US" dirty="0" err="1">
                <a:latin typeface="iCiel Gotham Medium (Body)"/>
              </a:rPr>
              <a:t>giáo</a:t>
            </a:r>
            <a:r>
              <a:rPr lang="en-US" dirty="0">
                <a:latin typeface="iCiel Gotham Medium (Body)"/>
              </a:rPr>
              <a:t> </a:t>
            </a:r>
            <a:r>
              <a:rPr lang="en-US" dirty="0" err="1">
                <a:latin typeface="iCiel Gotham Medium (Body)"/>
              </a:rPr>
              <a:t>viên</a:t>
            </a:r>
            <a:r>
              <a:rPr lang="en-US" dirty="0">
                <a:latin typeface="iCiel Gotham Medium (Body)"/>
              </a:rPr>
              <a:t> </a:t>
            </a:r>
            <a:r>
              <a:rPr lang="en-US" dirty="0" err="1">
                <a:latin typeface="iCiel Gotham Medium (Body)"/>
              </a:rPr>
              <a:t>từ</a:t>
            </a:r>
            <a:r>
              <a:rPr lang="en-US" dirty="0">
                <a:latin typeface="iCiel Gotham Medium (Body)"/>
              </a:rPr>
              <a:t> </a:t>
            </a:r>
            <a:r>
              <a:rPr lang="en-US" dirty="0" err="1">
                <a:latin typeface="iCiel Gotham Medium (Body)"/>
              </a:rPr>
              <a:t>khắp</a:t>
            </a:r>
            <a:r>
              <a:rPr lang="en-US" dirty="0">
                <a:latin typeface="iCiel Gotham Medium (Body)"/>
              </a:rPr>
              <a:t> </a:t>
            </a:r>
            <a:r>
              <a:rPr lang="en-US" dirty="0" err="1">
                <a:latin typeface="iCiel Gotham Medium (Body)"/>
              </a:rPr>
              <a:t>đất</a:t>
            </a:r>
            <a:r>
              <a:rPr lang="en-US" dirty="0">
                <a:latin typeface="iCiel Gotham Medium (Body)"/>
              </a:rPr>
              <a:t> </a:t>
            </a:r>
            <a:r>
              <a:rPr lang="en-US" dirty="0" err="1">
                <a:latin typeface="iCiel Gotham Medium (Body)"/>
              </a:rPr>
              <a:t>nước</a:t>
            </a:r>
            <a:r>
              <a:rPr lang="en-US" dirty="0">
                <a:latin typeface="iCiel Gotham Medium (Body)"/>
              </a:rPr>
              <a:t> (</a:t>
            </a:r>
            <a:r>
              <a:rPr lang="en-US" dirty="0" err="1">
                <a:latin typeface="iCiel Gotham Medium (Body)"/>
              </a:rPr>
              <a:t>cập</a:t>
            </a:r>
            <a:r>
              <a:rPr lang="en-US" dirty="0">
                <a:latin typeface="iCiel Gotham Medium (Body)"/>
              </a:rPr>
              <a:t> </a:t>
            </a:r>
            <a:r>
              <a:rPr lang="en-US" dirty="0" err="1">
                <a:latin typeface="iCiel Gotham Medium (Body)"/>
              </a:rPr>
              <a:t>nhật</a:t>
            </a:r>
            <a:r>
              <a:rPr lang="en-US" dirty="0">
                <a:latin typeface="iCiel Gotham Medium (Body)"/>
              </a:rPr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err="1">
                <a:latin typeface="iCiel Gotham Medium (Body)"/>
              </a:rPr>
              <a:t>Giải</a:t>
            </a:r>
            <a:r>
              <a:rPr lang="en-US" dirty="0">
                <a:latin typeface="iCiel Gotham Medium (Body)"/>
              </a:rPr>
              <a:t> đề </a:t>
            </a:r>
            <a:r>
              <a:rPr lang="en-US" dirty="0" err="1">
                <a:latin typeface="iCiel Gotham Medium (Body)"/>
              </a:rPr>
              <a:t>để</a:t>
            </a:r>
            <a:r>
              <a:rPr lang="en-US" dirty="0">
                <a:latin typeface="iCiel Gotham Medium (Body)"/>
              </a:rPr>
              <a:t> </a:t>
            </a:r>
            <a:r>
              <a:rPr lang="en-US" dirty="0" err="1">
                <a:latin typeface="iCiel Gotham Medium (Body)"/>
              </a:rPr>
              <a:t>vừa</a:t>
            </a:r>
            <a:r>
              <a:rPr lang="en-US" dirty="0">
                <a:latin typeface="iCiel Gotham Medium (Body)"/>
              </a:rPr>
              <a:t> </a:t>
            </a:r>
            <a:r>
              <a:rPr lang="en-US" dirty="0" err="1">
                <a:latin typeface="iCiel Gotham Medium (Body)"/>
              </a:rPr>
              <a:t>học</a:t>
            </a:r>
            <a:r>
              <a:rPr lang="en-US" dirty="0">
                <a:latin typeface="iCiel Gotham Medium (Body)"/>
              </a:rPr>
              <a:t> </a:t>
            </a:r>
            <a:r>
              <a:rPr lang="en-US" dirty="0" err="1">
                <a:latin typeface="iCiel Gotham Medium (Body)"/>
              </a:rPr>
              <a:t>vừa</a:t>
            </a:r>
            <a:r>
              <a:rPr lang="en-US" dirty="0">
                <a:latin typeface="iCiel Gotham Medium (Body)"/>
              </a:rPr>
              <a:t> </a:t>
            </a:r>
            <a:r>
              <a:rPr lang="en-US" dirty="0" err="1">
                <a:latin typeface="iCiel Gotham Medium (Body)"/>
              </a:rPr>
              <a:t>thử</a:t>
            </a:r>
            <a:r>
              <a:rPr lang="en-US" dirty="0">
                <a:latin typeface="iCiel Gotham Medium (Body)"/>
              </a:rPr>
              <a:t> </a:t>
            </a:r>
            <a:r>
              <a:rPr lang="en-US" dirty="0" err="1">
                <a:latin typeface="iCiel Gotham Medium (Body)"/>
              </a:rPr>
              <a:t>sức</a:t>
            </a:r>
            <a:r>
              <a:rPr lang="en-US" dirty="0">
                <a:latin typeface="iCiel Gotham Medium (Body)"/>
              </a:rPr>
              <a:t> </a:t>
            </a:r>
            <a:r>
              <a:rPr lang="en-US" dirty="0" err="1">
                <a:latin typeface="iCiel Gotham Medium (Body)"/>
              </a:rPr>
              <a:t>với</a:t>
            </a:r>
            <a:r>
              <a:rPr lang="en-US" dirty="0">
                <a:latin typeface="iCiel Gotham Medium (Body)"/>
              </a:rPr>
              <a:t> </a:t>
            </a:r>
            <a:r>
              <a:rPr lang="en-US" dirty="0" err="1">
                <a:latin typeface="iCiel Gotham Medium (Body)"/>
              </a:rPr>
              <a:t>kỳ</a:t>
            </a:r>
            <a:r>
              <a:rPr lang="en-US" dirty="0">
                <a:latin typeface="iCiel Gotham Medium (Body)"/>
              </a:rPr>
              <a:t> </a:t>
            </a:r>
            <a:r>
              <a:rPr lang="en-US" dirty="0" err="1">
                <a:latin typeface="iCiel Gotham Medium (Body)"/>
              </a:rPr>
              <a:t>thi</a:t>
            </a:r>
            <a:endParaRPr lang="en-US" dirty="0">
              <a:latin typeface="iCiel Gotham Medium (Body)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iCiel Gotham Medium (Body)"/>
              </a:rPr>
              <a:t>Có </a:t>
            </a:r>
            <a:r>
              <a:rPr lang="en-US" dirty="0" err="1">
                <a:latin typeface="iCiel Gotham Medium (Body)"/>
              </a:rPr>
              <a:t>tính</a:t>
            </a:r>
            <a:r>
              <a:rPr lang="en-US" dirty="0">
                <a:latin typeface="iCiel Gotham Medium (Body)"/>
              </a:rPr>
              <a:t> </a:t>
            </a:r>
            <a:r>
              <a:rPr lang="en-US" dirty="0" err="1">
                <a:latin typeface="iCiel Gotham Medium (Body)"/>
              </a:rPr>
              <a:t>giờ</a:t>
            </a:r>
            <a:r>
              <a:rPr lang="en-US" dirty="0">
                <a:latin typeface="iCiel Gotham Medium (Body)"/>
              </a:rPr>
              <a:t> </a:t>
            </a:r>
            <a:r>
              <a:rPr lang="en-US" dirty="0" err="1">
                <a:latin typeface="iCiel Gotham Medium (Body)"/>
              </a:rPr>
              <a:t>làm</a:t>
            </a:r>
            <a:r>
              <a:rPr lang="en-US" dirty="0">
                <a:latin typeface="iCiel Gotham Medium (Body)"/>
              </a:rPr>
              <a:t> </a:t>
            </a:r>
            <a:r>
              <a:rPr lang="en-US" dirty="0" err="1">
                <a:latin typeface="iCiel Gotham Medium (Body)"/>
              </a:rPr>
              <a:t>bài</a:t>
            </a:r>
            <a:endParaRPr lang="en-US" dirty="0">
              <a:latin typeface="iCiel Gotham Medium (Body)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err="1">
                <a:latin typeface="iCiel Gotham Medium (Body)"/>
              </a:rPr>
              <a:t>Máy</a:t>
            </a:r>
            <a:r>
              <a:rPr lang="en-US" dirty="0">
                <a:latin typeface="iCiel Gotham Medium (Body)"/>
              </a:rPr>
              <a:t> </a:t>
            </a:r>
            <a:r>
              <a:rPr lang="en-US" dirty="0" err="1">
                <a:latin typeface="iCiel Gotham Medium (Body)"/>
              </a:rPr>
              <a:t>tính</a:t>
            </a:r>
            <a:r>
              <a:rPr lang="en-US" dirty="0">
                <a:latin typeface="iCiel Gotham Medium (Body)"/>
              </a:rPr>
              <a:t> </a:t>
            </a:r>
            <a:r>
              <a:rPr lang="en-US" dirty="0" err="1">
                <a:latin typeface="iCiel Gotham Medium (Body)"/>
              </a:rPr>
              <a:t>chấm</a:t>
            </a:r>
            <a:r>
              <a:rPr lang="en-US" dirty="0">
                <a:latin typeface="iCiel Gotham Medium (Body)"/>
              </a:rPr>
              <a:t> </a:t>
            </a:r>
            <a:r>
              <a:rPr lang="en-US" dirty="0" err="1">
                <a:latin typeface="iCiel Gotham Medium (Body)"/>
              </a:rPr>
              <a:t>điểm</a:t>
            </a:r>
            <a:r>
              <a:rPr lang="en-US" dirty="0">
                <a:latin typeface="iCiel Gotham Medium (Body)"/>
              </a:rPr>
              <a:t> </a:t>
            </a:r>
            <a:r>
              <a:rPr lang="en-US" dirty="0" err="1">
                <a:latin typeface="iCiel Gotham Medium (Body)"/>
              </a:rPr>
              <a:t>tự</a:t>
            </a:r>
            <a:r>
              <a:rPr lang="en-US" dirty="0">
                <a:latin typeface="iCiel Gotham Medium (Body)"/>
              </a:rPr>
              <a:t> </a:t>
            </a:r>
            <a:r>
              <a:rPr lang="en-US" dirty="0" err="1">
                <a:latin typeface="iCiel Gotham Medium (Body)"/>
              </a:rPr>
              <a:t>động</a:t>
            </a:r>
            <a:endParaRPr lang="en-US" dirty="0">
              <a:latin typeface="iCiel Gotham Medium (Body)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err="1">
                <a:latin typeface="iCiel Gotham Medium (Body)"/>
              </a:rPr>
              <a:t>Đáp</a:t>
            </a:r>
            <a:r>
              <a:rPr lang="en-US" dirty="0">
                <a:latin typeface="iCiel Gotham Medium (Body)"/>
              </a:rPr>
              <a:t> </a:t>
            </a:r>
            <a:r>
              <a:rPr lang="en-US" dirty="0" err="1">
                <a:latin typeface="iCiel Gotham Medium (Body)"/>
              </a:rPr>
              <a:t>án</a:t>
            </a:r>
            <a:r>
              <a:rPr lang="en-US" dirty="0">
                <a:latin typeface="iCiel Gotham Medium (Body)"/>
              </a:rPr>
              <a:t> </a:t>
            </a:r>
            <a:r>
              <a:rPr lang="en-US" dirty="0" err="1">
                <a:latin typeface="iCiel Gotham Medium (Body)"/>
              </a:rPr>
              <a:t>được</a:t>
            </a:r>
            <a:r>
              <a:rPr lang="en-US" dirty="0">
                <a:latin typeface="iCiel Gotham Medium (Body)"/>
              </a:rPr>
              <a:t> </a:t>
            </a:r>
            <a:r>
              <a:rPr lang="en-US" dirty="0" err="1">
                <a:latin typeface="iCiel Gotham Medium (Body)"/>
              </a:rPr>
              <a:t>công</a:t>
            </a:r>
            <a:r>
              <a:rPr lang="en-US" dirty="0">
                <a:latin typeface="iCiel Gotham Medium (Body)"/>
              </a:rPr>
              <a:t> </a:t>
            </a:r>
            <a:r>
              <a:rPr lang="en-US" dirty="0" err="1">
                <a:latin typeface="iCiel Gotham Medium (Body)"/>
              </a:rPr>
              <a:t>bố</a:t>
            </a:r>
            <a:r>
              <a:rPr lang="en-US" dirty="0">
                <a:latin typeface="iCiel Gotham Medium (Body)"/>
              </a:rPr>
              <a:t>, </a:t>
            </a:r>
            <a:r>
              <a:rPr lang="en-US" dirty="0" err="1">
                <a:latin typeface="iCiel Gotham Medium (Body)"/>
              </a:rPr>
              <a:t>biết</a:t>
            </a:r>
            <a:r>
              <a:rPr lang="en-US" dirty="0">
                <a:latin typeface="iCiel Gotham Medium (Body)"/>
              </a:rPr>
              <a:t> </a:t>
            </a:r>
            <a:r>
              <a:rPr lang="en-US" dirty="0" err="1">
                <a:latin typeface="iCiel Gotham Medium (Body)"/>
              </a:rPr>
              <a:t>đúng</a:t>
            </a:r>
            <a:r>
              <a:rPr lang="en-US" dirty="0">
                <a:latin typeface="iCiel Gotham Medium (Body)"/>
              </a:rPr>
              <a:t>/</a:t>
            </a:r>
            <a:r>
              <a:rPr lang="en-US" dirty="0" err="1">
                <a:latin typeface="iCiel Gotham Medium (Body)"/>
              </a:rPr>
              <a:t>sai</a:t>
            </a:r>
            <a:r>
              <a:rPr lang="en-US" dirty="0">
                <a:latin typeface="iCiel Gotham Medium (Body)"/>
              </a:rPr>
              <a:t> </a:t>
            </a:r>
            <a:r>
              <a:rPr lang="en-US" dirty="0" err="1">
                <a:latin typeface="iCiel Gotham Medium (Body)"/>
              </a:rPr>
              <a:t>sau</a:t>
            </a:r>
            <a:r>
              <a:rPr lang="en-US" dirty="0">
                <a:latin typeface="iCiel Gotham Medium (Body)"/>
              </a:rPr>
              <a:t> </a:t>
            </a:r>
            <a:r>
              <a:rPr lang="en-US" dirty="0" err="1">
                <a:latin typeface="iCiel Gotham Medium (Body)"/>
              </a:rPr>
              <a:t>khi</a:t>
            </a:r>
            <a:r>
              <a:rPr lang="en-US" dirty="0">
                <a:latin typeface="iCiel Gotham Medium (Body)"/>
              </a:rPr>
              <a:t> </a:t>
            </a:r>
            <a:r>
              <a:rPr lang="en-US" dirty="0" err="1">
                <a:latin typeface="iCiel Gotham Medium (Body)"/>
              </a:rPr>
              <a:t>thi</a:t>
            </a:r>
            <a:r>
              <a:rPr lang="en-US" dirty="0">
                <a:latin typeface="iCiel Gotham Medium (Body)"/>
              </a:rPr>
              <a:t> </a:t>
            </a:r>
            <a:r>
              <a:rPr lang="en-US" dirty="0" err="1">
                <a:latin typeface="iCiel Gotham Medium (Body)"/>
              </a:rPr>
              <a:t>xong</a:t>
            </a:r>
            <a:endParaRPr lang="en-US" dirty="0">
              <a:latin typeface="iCiel Gotham Medium (Body)"/>
            </a:endParaRPr>
          </a:p>
        </p:txBody>
      </p:sp>
    </p:spTree>
    <p:extLst>
      <p:ext uri="{BB962C8B-B14F-4D97-AF65-F5344CB8AC3E}">
        <p14:creationId xmlns:p14="http://schemas.microsoft.com/office/powerpoint/2010/main" val="1063109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163</Words>
  <Application>Microsoft Office PowerPoint</Application>
  <PresentationFormat>Widescreen</PresentationFormat>
  <Paragraphs>19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iCiel Gotham Medium (Body)</vt:lpstr>
      <vt:lpstr>iCiel Gotham Ultra (Headings)</vt:lpstr>
      <vt:lpstr>Times New Roman</vt:lpstr>
      <vt:lpstr>Office Theme</vt:lpstr>
      <vt:lpstr>PowerPoint Presentation</vt:lpstr>
      <vt:lpstr>Yêu cầu học sinh cần có</vt:lpstr>
      <vt:lpstr>Giới thiệu khóa Luyện đề thi kỳ thi THPT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Thịnh Đặng Thái</cp:lastModifiedBy>
  <cp:revision>20</cp:revision>
  <dcterms:created xsi:type="dcterms:W3CDTF">2021-08-28T04:49:26Z</dcterms:created>
  <dcterms:modified xsi:type="dcterms:W3CDTF">2021-09-02T09:16:02Z</dcterms:modified>
</cp:coreProperties>
</file>